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Barlow" panose="020F0502020204030204" pitchFamily="2" charset="0"/>
      <p:regular r:id="rId16"/>
    </p:embeddedFont>
    <p:embeddedFont>
      <p:font typeface="Barlow Medium" panose="020F0502020204030204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208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176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Magic of Light: Refraction and Dispersion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Let' s embark on an exciting journey to explore how light behaves when it passes through a prism, uncovering the secrets behind rainbows and vibrant colours.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85618"/>
            <a:ext cx="1290232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Spectrum of Colours: VIBGYOR</a:t>
            </a:r>
            <a:endParaRPr lang="en-US" sz="1550" dirty="0"/>
          </a:p>
        </p:txBody>
      </p:sp>
      <p:sp>
        <p:nvSpPr>
          <p:cNvPr id="3" name="Shape 1"/>
          <p:cNvSpPr/>
          <p:nvPr/>
        </p:nvSpPr>
        <p:spPr>
          <a:xfrm>
            <a:off x="864037" y="2679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7146" y="275117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2798921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Violet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666280" y="3263027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Bends the most.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67682" y="2679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80792" y="275117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6069925" y="2798921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Indigo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069925" y="3263027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Next in sequence.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71328" y="2679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84437" y="2751177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0473571" y="2798921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Blue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473571" y="3263027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Common cool colour.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864037" y="407277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77146" y="4144685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1666280" y="4192429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Green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666280" y="4656534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Middle of the spectrum.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5267682" y="407277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5380792" y="4144685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5</a:t>
            </a:r>
            <a:endParaRPr lang="en-US" sz="2550" dirty="0"/>
          </a:p>
        </p:txBody>
      </p:sp>
      <p:sp>
        <p:nvSpPr>
          <p:cNvPr id="21" name="Text 19"/>
          <p:cNvSpPr/>
          <p:nvPr/>
        </p:nvSpPr>
        <p:spPr>
          <a:xfrm>
            <a:off x="6069925" y="4192429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Yellow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6069925" y="4656534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Bright and warm.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9671328" y="407277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784437" y="4144685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6</a:t>
            </a:r>
            <a:endParaRPr lang="en-US" sz="2550" dirty="0"/>
          </a:p>
        </p:txBody>
      </p:sp>
      <p:sp>
        <p:nvSpPr>
          <p:cNvPr id="25" name="Text 23"/>
          <p:cNvSpPr/>
          <p:nvPr/>
        </p:nvSpPr>
        <p:spPr>
          <a:xfrm>
            <a:off x="10473571" y="4192429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Orange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10473571" y="4656534"/>
            <a:ext cx="32927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Next to red.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864037" y="546627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977146" y="553819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7</a:t>
            </a:r>
            <a:endParaRPr lang="en-US" sz="2550" dirty="0"/>
          </a:p>
        </p:txBody>
      </p:sp>
      <p:sp>
        <p:nvSpPr>
          <p:cNvPr id="29" name="Text 27"/>
          <p:cNvSpPr/>
          <p:nvPr/>
        </p:nvSpPr>
        <p:spPr>
          <a:xfrm>
            <a:off x="1666280" y="5585936"/>
            <a:ext cx="1210008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1666280" y="6050042"/>
            <a:ext cx="1210008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Bends the least.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41728"/>
            <a:ext cx="61788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Why Does Light Disperse?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6212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Dispersion happens because each colour of light bends differently through the prism.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31" y="3293983"/>
            <a:ext cx="3193256" cy="137969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966" y="3936683"/>
            <a:ext cx="347186" cy="4339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33003" y="354080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Red Light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5933003" y="4031813"/>
            <a:ext cx="492204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Bends the least. It has the longest wavelength.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747861" y="4689277"/>
            <a:ext cx="7956828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83" y="4735354"/>
            <a:ext cx="6386632" cy="137969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847" y="5208151"/>
            <a:ext cx="347186" cy="4339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9632" y="49821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Violet Light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29632" y="5473184"/>
            <a:ext cx="505337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Bends the most. It has the shortest wavelength.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864037" y="639270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difference in bending angles separates white light into its component colours.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38419"/>
            <a:ext cx="662439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Takeaways from Prisms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69450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Prisms teach us important lessons about light's behaviour.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367207"/>
            <a:ext cx="566499" cy="5664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4242316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Refraction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864037" y="4733330"/>
            <a:ext cx="22662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Light bends when it enters and leaves the prism.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882" y="3367207"/>
            <a:ext cx="566499" cy="56649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38882" y="4242316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Dispersion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3438882" y="4733330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White light splits into its seven colours.</a:t>
            </a:r>
            <a:endParaRPr lang="en-US" sz="1900" dirty="0"/>
          </a:p>
        </p:txBody>
      </p:sp>
      <p:sp>
        <p:nvSpPr>
          <p:cNvPr id="11" name="Shape 6"/>
          <p:cNvSpPr/>
          <p:nvPr/>
        </p:nvSpPr>
        <p:spPr>
          <a:xfrm>
            <a:off x="6019324" y="3329583"/>
            <a:ext cx="555308" cy="641747"/>
          </a:xfrm>
          <a:prstGeom prst="roundRect">
            <a:avLst>
              <a:gd name="adj" fmla="val 9880"/>
            </a:avLst>
          </a:prstGeom>
          <a:solidFill>
            <a:srgbClr val="4D4D51"/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728" y="3367207"/>
            <a:ext cx="566499" cy="5664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13728" y="4242316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Spectrum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6013728" y="4733330"/>
            <a:ext cx="22662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band of colours is called a spectrum (VIBGYOR).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64037" y="619613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prisms helps us grasp phenomena like rainbows.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8465" y="2705230"/>
            <a:ext cx="12902327" cy="2057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200"/>
              </a:lnSpc>
              <a:buNone/>
            </a:pPr>
            <a:r>
              <a:rPr lang="en-US" sz="22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THANK YOU</a:t>
            </a:r>
            <a:endParaRPr lang="en-US" sz="22300" dirty="0"/>
          </a:p>
        </p:txBody>
      </p:sp>
      <p:sp>
        <p:nvSpPr>
          <p:cNvPr id="3" name="Text 1"/>
          <p:cNvSpPr/>
          <p:nvPr/>
        </p:nvSpPr>
        <p:spPr>
          <a:xfrm>
            <a:off x="938465" y="5132914"/>
            <a:ext cx="12902327" cy="2156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200"/>
              </a:lnSpc>
              <a:buNone/>
            </a:pPr>
            <a:r>
              <a:rPr lang="en-US" sz="22300" dirty="0">
                <a:solidFill>
                  <a:srgbClr val="000000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😉</a:t>
            </a:r>
            <a:endParaRPr lang="en-US" sz="22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06661"/>
            <a:ext cx="862143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Understanding Refraction in a Prism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84916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When light enters a prism, it bends. This bending is called refraction. It happens because light changes speed as it moves from one material to another.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29" y="2240399"/>
            <a:ext cx="6150054" cy="413206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692777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Unlike a flat glass slab, a prism's unique shape makes the light bend in a special way.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1637" y="132171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Angle of the Prism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4521637" y="2377797"/>
            <a:ext cx="4498896" cy="2200275"/>
          </a:xfrm>
          <a:prstGeom prst="roundRect">
            <a:avLst>
              <a:gd name="adj" fmla="val 471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783693" y="26398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Prism Shape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4783693" y="3130868"/>
            <a:ext cx="3974783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triangular glass prism has two flat triangular bases. It also has three rectangular sides.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9267349" y="2377797"/>
            <a:ext cx="4499015" cy="2200275"/>
          </a:xfrm>
          <a:prstGeom prst="roundRect">
            <a:avLst>
              <a:gd name="adj" fmla="val 471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529405" y="263985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Inclined Surfaces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529405" y="3130868"/>
            <a:ext cx="39749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These rectangular sides are angled towards each other. They are not parallel.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4521637" y="4824889"/>
            <a:ext cx="9244727" cy="1410176"/>
          </a:xfrm>
          <a:prstGeom prst="roundRect">
            <a:avLst>
              <a:gd name="adj" fmla="val 735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783693" y="50869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Angle of Prism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4783693" y="5577959"/>
            <a:ext cx="87206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angle between two of these slanted sides is called the "angle of the prism."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521637" y="6512719"/>
            <a:ext cx="92447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angle is key to how the light bends inside the prism.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789" y="621149"/>
            <a:ext cx="5364837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Tracing the Path of Light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89" y="1585198"/>
            <a:ext cx="1126927" cy="13523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1101" y="1810583"/>
            <a:ext cx="250424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Set up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141101" y="2258616"/>
            <a:ext cx="804291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Place a prism on white paper. Draw its outline.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89" y="2937510"/>
            <a:ext cx="1126927" cy="13523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41101" y="3162895"/>
            <a:ext cx="250424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Incident Ray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41101" y="3610928"/>
            <a:ext cx="804291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Place two pins to mark the incoming light ray.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89" y="4289822"/>
            <a:ext cx="1126927" cy="13523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41101" y="4515207"/>
            <a:ext cx="250424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Emergent Ray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41101" y="4963239"/>
            <a:ext cx="804291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Look through the prism. Place two more pins in line with the images.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789" y="5642134"/>
            <a:ext cx="1126927" cy="13523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41101" y="5867519"/>
            <a:ext cx="250424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Connect Dots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141101" y="6315551"/>
            <a:ext cx="804291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Remove pins and prism. Draw lines to show light's path.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88789" y="7247930"/>
            <a:ext cx="939522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activity helps us see exactly how light bends.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88" y="555188"/>
            <a:ext cx="10319504" cy="62589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636" y="7116961"/>
            <a:ext cx="4486751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endParaRPr lang="en-US" sz="3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2955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Angles of Refraction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228564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Let's define the angles involved as light passes through the prism.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2958346"/>
            <a:ext cx="7415927" cy="4041696"/>
          </a:xfrm>
          <a:prstGeom prst="roundRect">
            <a:avLst>
              <a:gd name="adj" fmla="val 256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2973586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093" y="312932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Angle of Incidence (∠i)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4822627" y="312932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Angle of the incoming light ray.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4075152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093" y="423088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Angle of Refraction (∠r)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22627" y="4230886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Angle of the light ray inside the prism.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79277" y="517671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126093" y="533245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Angle of Emergence (∠e)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822627" y="5332452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Angle of the light ray leaving the prism.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879277" y="6278285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6093" y="643401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Angle of Deviation (∠D)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4822627" y="643401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bending of the light ray.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223" y="652343"/>
            <a:ext cx="5415915" cy="659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Deviation from the Path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830223" y="1667113"/>
            <a:ext cx="7483554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Unlike a glass slab, a prism bends the emergent ray. It does not stay parallel to the incident ray.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0223" y="2692837"/>
            <a:ext cx="533638" cy="533638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927" y="2762012"/>
            <a:ext cx="316230" cy="3952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01033" y="2774275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Bending Rule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601033" y="3246001"/>
            <a:ext cx="6712744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Light bends towards the normal when entering glass. It bends away when leaving glass.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830223" y="4479250"/>
            <a:ext cx="533638" cy="533638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27" y="4548426"/>
            <a:ext cx="316230" cy="3952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01033" y="4560689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Prism's Effect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1601033" y="5032415"/>
            <a:ext cx="6712744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prism's shape makes the light bend at an angle. This is its "angle of deviation".</a:t>
            </a:r>
            <a:endParaRPr lang="en-US" sz="1850" dirty="0"/>
          </a:p>
        </p:txBody>
      </p:sp>
      <p:sp>
        <p:nvSpPr>
          <p:cNvPr id="13" name="Shape 8"/>
          <p:cNvSpPr/>
          <p:nvPr/>
        </p:nvSpPr>
        <p:spPr>
          <a:xfrm>
            <a:off x="830223" y="6265664"/>
            <a:ext cx="533638" cy="533638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27" y="6334839"/>
            <a:ext cx="316230" cy="3952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01033" y="6347103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Measure It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1601033" y="6818828"/>
            <a:ext cx="6712744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You can measure this angle of deviation. It shows how much the light changed direction.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0712"/>
            <a:ext cx="604218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Dispersion of White Light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1026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Have you ever wondered how a rainbow forms? It's all thanks to a prism!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820347" y="44003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White Light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891326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Start with a narrow beam of sunlight. It looks white.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782967"/>
            <a:ext cx="4515803" cy="4515803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35" y="4538186"/>
            <a:ext cx="369332" cy="4617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43386" y="317873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Through Prism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9943386" y="3669744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Shine this white light through a glass prism.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782967"/>
            <a:ext cx="4515803" cy="451580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351" y="3597473"/>
            <a:ext cx="369332" cy="46172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43386" y="562177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Band of Colours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9943386" y="6112788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beautiful band of colours appears on a screen.</a:t>
            </a:r>
            <a:endParaRPr lang="en-US" sz="1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782967"/>
            <a:ext cx="4515803" cy="4515803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697" y="6294239"/>
            <a:ext cx="369332" cy="4617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813" y="462677"/>
            <a:ext cx="6190655" cy="65862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883" y="7301270"/>
            <a:ext cx="3739277" cy="467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endParaRPr lang="en-US" sz="2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626</Words>
  <Application>Microsoft Office PowerPoint</Application>
  <PresentationFormat>Custom</PresentationFormat>
  <Paragraphs>102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Barlow Medium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Anirudh Vempati</cp:lastModifiedBy>
  <cp:revision>2</cp:revision>
  <dcterms:created xsi:type="dcterms:W3CDTF">2025-06-17T13:48:24Z</dcterms:created>
  <dcterms:modified xsi:type="dcterms:W3CDTF">2025-06-17T13:52:10Z</dcterms:modified>
</cp:coreProperties>
</file>